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chüssel mit Lachsfrikadellen, Salat u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chüssel mit Pappardelle, Petersilienbutter, gerösteten Haselnüssen und geriebenem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chüssel mit Pappardelle, Petersilienbutter, gerösteten Haselnüssen und geriebenem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Agenda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Agenda-Untertitel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quionCare-Nachdenken-beim-Vorsorgen_SAX.001.jpeg" descr="AquionCare-Nachdenken-beim-Vorsorgen_SAX.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quionCare-Nachdenken-beim-Vorsorgen_SAX.010.jpeg" descr="AquionCare-Nachdenken-beim-Vorsorgen_SAX.010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quionCare-Nachdenken-beim-Vorsorgen_SAX.011.jpeg" descr="AquionCare-Nachdenken-beim-Vorsorgen_SAX.01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quion-AquaCare_SAX.011.jpeg" descr="Aquion-AquaCare_SAX.01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AquionCare-Nachdenken-beim-Vorsorgen_SAX.002.jpeg" descr="AquionCare-Nachdenken-beim-Vorsorgen_SAX.00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quionCare-Nachdenken-beim-Vorsorgen_SAX.003.jpeg" descr="AquionCare-Nachdenken-beim-Vorsorgen_SAX.00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AquionCare-Nachdenken-beim-Vorsorgen_SAX.004.jpeg" descr="AquionCare-Nachdenken-beim-Vorsorgen_SAX.004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AquionCare-Nachdenken-beim-Vorsorgen_SAX.005.jpeg" descr="AquionCare-Nachdenken-beim-Vorsorgen_SAX.005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quionCare-Nachdenken-beim-Vorsorgen_SAX.006.jpeg" descr="AquionCare-Nachdenken-beim-Vorsorgen_SAX.00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quionCare-Nachdenken-beim-Vorsorgen_SAX.007.jpeg" descr="AquionCare-Nachdenken-beim-Vorsorgen_SAX.007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AquionCare-Nachdenken-beim-Vorsorgen_SAX.008.jpeg" descr="AquionCare-Nachdenken-beim-Vorsorgen_SAX.00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quionCare-Nachdenken-beim-Vorsorgen_SAX.009.jpeg" descr="AquionCare-Nachdenken-beim-Vorsorgen_SAX.009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